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1" r:id="rId3"/>
    <p:sldId id="294" r:id="rId4"/>
    <p:sldId id="328" r:id="rId6"/>
    <p:sldId id="323" r:id="rId7"/>
    <p:sldId id="324" r:id="rId8"/>
    <p:sldId id="329" r:id="rId9"/>
    <p:sldId id="330" r:id="rId10"/>
    <p:sldId id="331" r:id="rId11"/>
    <p:sldId id="332" r:id="rId12"/>
    <p:sldId id="315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shaoshi" initials="cs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57" autoAdjust="0"/>
  </p:normalViewPr>
  <p:slideViewPr>
    <p:cSldViewPr snapToGrid="0">
      <p:cViewPr varScale="1">
        <p:scale>
          <a:sx n="59" d="100"/>
          <a:sy n="59" d="100"/>
        </p:scale>
        <p:origin x="8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5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B70B4-3AC4-4473-AC0A-8776A6394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AB5A-AAF8-4C25-834D-3CFEC00488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14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114BAA-86AD-46A5-ABE6-48AE5C0D07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BF543A-0792-40B2-AD30-C7878ABB8F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BF543A-0792-40B2-AD30-C7878ABB8F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BF543A-0792-40B2-AD30-C7878ABB8F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45069-35A8-4853-82BE-FF11AC3D53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52BB-E6A8-4594-809D-AC6D05D68B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tags" Target="../tags/tag14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7.xml"/><Relationship Id="rId2" Type="http://schemas.openxmlformats.org/officeDocument/2006/relationships/image" Target="../media/image2.png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13.xml"/><Relationship Id="rId2" Type="http://schemas.openxmlformats.org/officeDocument/2006/relationships/image" Target="../media/image2.png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1754188"/>
            <a:ext cx="12192000" cy="3489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zh-CN" altLang="zh-CN" sz="2400">
              <a:solidFill>
                <a:schemeClr val="bg1">
                  <a:lumMod val="85000"/>
                </a:schemeClr>
              </a:solidFill>
              <a:latin typeface="Copperplate Gothic Bold" panose="020E0705020206020404" pitchFamily="34" charset="0"/>
              <a:ea typeface="微软雅黑" panose="020B0503020204020204" pitchFamily="34" charset="-122"/>
              <a:sym typeface="Copperplate Gothic Bold" panose="020E07050202060204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93663" y="-393700"/>
            <a:ext cx="4338638" cy="778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500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+mn-ea"/>
              </a:rPr>
              <a:t>1</a:t>
            </a:r>
            <a:endParaRPr lang="zh-CN" altLang="en-US" sz="50000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sym typeface="+mn-ea"/>
            </a:endParaRPr>
          </a:p>
        </p:txBody>
      </p:sp>
      <p:sp>
        <p:nvSpPr>
          <p:cNvPr id="49" name="文本框 6"/>
          <p:cNvSpPr txBox="1">
            <a:spLocks noChangeArrowheads="1"/>
          </p:cNvSpPr>
          <p:nvPr/>
        </p:nvSpPr>
        <p:spPr bwMode="auto">
          <a:xfrm>
            <a:off x="4097020" y="2531110"/>
            <a:ext cx="6326505" cy="458279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71450" eaLnBrk="1" hangingPunct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G05-C G05-H</a:t>
            </a:r>
            <a:endParaRPr lang="en-US" altLang="zh-CN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eaLnBrk="1" hangingPunct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G05-J G05-T3</a:t>
            </a:r>
            <a:b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         </a:t>
            </a:r>
            <a:endParaRPr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eaLnBrk="1" hangingPunct="1">
              <a:lnSpc>
                <a:spcPct val="150000"/>
              </a:lnSpc>
              <a:defRPr/>
            </a:pP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eaLnBrk="1" hangingPunct="1">
              <a:lnSpc>
                <a:spcPct val="150000"/>
              </a:lnSpc>
              <a:buFont typeface="Wingdings" panose="05000000000000000000" charset="0"/>
              <a:buChar char=""/>
              <a:defRPr/>
            </a:pP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eaLnBrk="1" hangingPunct="1">
              <a:lnSpc>
                <a:spcPct val="150000"/>
              </a:lnSpc>
              <a:buFont typeface="Wingdings" panose="05000000000000000000" charset="0"/>
              <a:buChar char=""/>
              <a:defRPr/>
            </a:pPr>
            <a:endParaRPr 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54" name="文本框 3"/>
          <p:cNvSpPr txBox="1">
            <a:spLocks noChangeArrowheads="1"/>
          </p:cNvSpPr>
          <p:nvPr/>
        </p:nvSpPr>
        <p:spPr bwMode="auto">
          <a:xfrm>
            <a:off x="4244658" y="1885315"/>
            <a:ext cx="6867525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Smart Bluetooth glasses: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18370" y="6025515"/>
            <a:ext cx="2139315" cy="5530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/>
              <a:t>December 10, 2023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b="1" dirty="0">
                <a:solidFill>
                  <a:srgbClr val="0070C0"/>
                </a:solidFill>
              </a:rPr>
              <a:t>Packaging:</a:t>
            </a:r>
            <a:endParaRPr lang="zh-CN" altLang="en-US" sz="6600" b="1" dirty="0">
              <a:solidFill>
                <a:srgbClr val="0070C0"/>
              </a:solidFill>
            </a:endParaRPr>
          </a:p>
        </p:txBody>
      </p:sp>
      <p:pic>
        <p:nvPicPr>
          <p:cNvPr id="3" name="内容占位符 2" descr="眼镜中文_画板-1_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93640" y="2315845"/>
            <a:ext cx="2843530" cy="2465705"/>
          </a:xfrm>
          <a:prstGeom prst="rect">
            <a:avLst/>
          </a:prstGeom>
        </p:spPr>
      </p:pic>
      <p:pic>
        <p:nvPicPr>
          <p:cNvPr id="4" name="内容占位符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03220" y="1525905"/>
            <a:ext cx="6279515" cy="47097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"/>
          <p:cNvGrpSpPr/>
          <p:nvPr/>
        </p:nvGrpSpPr>
        <p:grpSpPr bwMode="auto">
          <a:xfrm>
            <a:off x="241300" y="206375"/>
            <a:ext cx="704850" cy="601663"/>
            <a:chOff x="5658" y="583"/>
            <a:chExt cx="1354" cy="1094"/>
          </a:xfrm>
        </p:grpSpPr>
        <p:sp>
          <p:nvSpPr>
            <p:cNvPr id="24" name="矩形 23"/>
            <p:cNvSpPr/>
            <p:nvPr/>
          </p:nvSpPr>
          <p:spPr>
            <a:xfrm>
              <a:off x="5658" y="583"/>
              <a:ext cx="945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689" y="583"/>
              <a:ext cx="323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123" name="矩形 25"/>
          <p:cNvSpPr>
            <a:spLocks noChangeArrowheads="1"/>
          </p:cNvSpPr>
          <p:nvPr/>
        </p:nvSpPr>
        <p:spPr bwMode="auto">
          <a:xfrm>
            <a:off x="869950" y="206375"/>
            <a:ext cx="5062855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G05-C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Lens color: sunglasses/anti blue light lenses (can be paired with</a:t>
            </a:r>
            <a:r>
              <a:rPr lang="en-US" altLang="zh-CN" sz="20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myopia lenses)</a:t>
            </a:r>
            <a:endParaRPr lang="en-US" altLang="zh-CN" sz="10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150" y="4739640"/>
            <a:ext cx="42805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6621145" y="200025"/>
          <a:ext cx="5397500" cy="640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295"/>
                <a:gridCol w="1543685"/>
                <a:gridCol w="2382520"/>
              </a:tblGrid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hardware feature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10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Chip platform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1">
                          <a:solidFill>
                            <a:srgbClr val="000000"/>
                          </a:solidFill>
                        </a:rPr>
                        <a:t>Jerry 6973</a:t>
                      </a:r>
                      <a:endParaRPr sz="1000" b="1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Bluetooth 5.3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40 feet (over 12 meters)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Horn specifications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Lianchuang 1506 Three Magnets</a:t>
                      </a:r>
                      <a:endParaRPr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Indicator light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Red+Blue (Left)+Red+Blue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Pure cobalt battery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75mA+75mA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Magnetic charging sleeve 2-pin (left)+2-pin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70 minutes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Standby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158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Call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4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Play music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5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Mechanical characteristics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colour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black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control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Left+Right Touch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frame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PC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TAC+UV400 (UV resistant)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legs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waterproof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IP65</a:t>
                      </a:r>
                      <a:endParaRPr lang="en-US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</a:t>
                      </a:r>
                      <a:endParaRPr lang="zh-CN" altLang="en-US" sz="900" b="1" i="1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Smart glasses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Glasses case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Eyeglass cloth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Data cable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Quick Guide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Host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33.3g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Single unit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210.6g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Color box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200 * 80 * 70MM</a:t>
                      </a:r>
                      <a:endParaRPr 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Packaging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50.5 * 37.5 * 22.5CM (30 units/box)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Total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7068g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12140" y="5546090"/>
            <a:ext cx="4060825" cy="63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Unit price: 95 yuan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35295" y="5602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140" y="1709420"/>
            <a:ext cx="5591175" cy="3409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3545" y="217805"/>
            <a:ext cx="3169920" cy="76073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en-US" altLang="zh-CN" sz="3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G05-C</a:t>
            </a:r>
            <a:endParaRPr lang="en-US" altLang="zh-CN" sz="3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4905" y="5507990"/>
            <a:ext cx="882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145mm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107815" y="5565775"/>
            <a:ext cx="865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54mm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837555" y="5555615"/>
            <a:ext cx="730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43mm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418070" y="5556250"/>
            <a:ext cx="847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23mm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9008745" y="5565775"/>
            <a:ext cx="825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155mm</a:t>
            </a:r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7920" y="4021455"/>
            <a:ext cx="7477125" cy="13868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99080" y="459105"/>
            <a:ext cx="6724650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/>
          <p:nvPr/>
        </p:nvGrpSpPr>
        <p:grpSpPr bwMode="auto">
          <a:xfrm>
            <a:off x="241300" y="206375"/>
            <a:ext cx="704850" cy="601663"/>
            <a:chOff x="5658" y="583"/>
            <a:chExt cx="1354" cy="1094"/>
          </a:xfrm>
        </p:grpSpPr>
        <p:sp>
          <p:nvSpPr>
            <p:cNvPr id="24" name="矩形 23"/>
            <p:cNvSpPr/>
            <p:nvPr/>
          </p:nvSpPr>
          <p:spPr>
            <a:xfrm>
              <a:off x="5658" y="583"/>
              <a:ext cx="945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689" y="583"/>
              <a:ext cx="323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315" name="矩形 25"/>
          <p:cNvSpPr>
            <a:spLocks noChangeArrowheads="1"/>
          </p:cNvSpPr>
          <p:nvPr/>
        </p:nvSpPr>
        <p:spPr bwMode="auto">
          <a:xfrm>
            <a:off x="869950" y="206375"/>
            <a:ext cx="5159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G05-H</a:t>
            </a:r>
            <a:endParaRPr lang="en-US" altLang="zh-CN" sz="16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Lens color: Anti blue light lenses (can be paired with myopia lenses)</a:t>
            </a:r>
            <a:endParaRPr lang="en-US" altLang="zh-CN" sz="12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175" y="5506085"/>
            <a:ext cx="597090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Unit price: 118 yuan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1170" y="1815465"/>
            <a:ext cx="5893435" cy="278066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6621145" y="200025"/>
          <a:ext cx="5397500" cy="640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295"/>
                <a:gridCol w="1543685"/>
                <a:gridCol w="2382520"/>
              </a:tblGrid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hardware feature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10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Chip platform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1">
                          <a:solidFill>
                            <a:srgbClr val="000000"/>
                          </a:solidFill>
                        </a:rPr>
                        <a:t>Jerry 6973</a:t>
                      </a:r>
                      <a:endParaRPr sz="1000" b="1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Bluetooth 5.3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40 feet (over 12 meters)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Horn specifications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Lianchuang 1506 Three Magnets</a:t>
                      </a:r>
                      <a:endParaRPr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Indicator light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Red+Blue (Left)+Red+Blue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Pure cobalt battery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75mA+75mA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Magnetic charging sleeve 2-pin (left)+2-pin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70 minutes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Standby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158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Call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4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Play music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5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Mechanical characteristics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colour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black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control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Left+Right Touch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frame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Light steel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 (anti blue light)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legs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waterproof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IP65</a:t>
                      </a:r>
                      <a:endParaRPr lang="en-US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</a:t>
                      </a:r>
                      <a:endParaRPr lang="zh-CN" altLang="en-US" sz="900" b="1" i="1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Smart glasses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Glasses case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Eyeglass cloth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Data cable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Quick Guide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Host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35.3g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Single unit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212.6g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Color box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200 * 80 * 70MM</a:t>
                      </a:r>
                      <a:endParaRPr 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Packaging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50.5 * 37.5 * 22.5CM (30 units/box)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Total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7128g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4970" y="188595"/>
            <a:ext cx="3198495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en-US" altLang="zh-CN" sz="3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G05-H</a:t>
            </a:r>
            <a:endParaRPr lang="en-US" altLang="zh-CN" sz="3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7120" y="5507990"/>
            <a:ext cx="93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141mm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034790" y="5565775"/>
            <a:ext cx="938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55mm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725160" y="5555615"/>
            <a:ext cx="84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50mm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312025" y="5556250"/>
            <a:ext cx="953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20mm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8996680" y="5565775"/>
            <a:ext cx="837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155mm</a:t>
            </a:r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7920" y="4021455"/>
            <a:ext cx="7477125" cy="1386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6975" y="833755"/>
            <a:ext cx="725805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/>
          <p:nvPr/>
        </p:nvGrpSpPr>
        <p:grpSpPr bwMode="auto">
          <a:xfrm>
            <a:off x="241300" y="206375"/>
            <a:ext cx="704850" cy="601663"/>
            <a:chOff x="5658" y="583"/>
            <a:chExt cx="1354" cy="1094"/>
          </a:xfrm>
        </p:grpSpPr>
        <p:sp>
          <p:nvSpPr>
            <p:cNvPr id="24" name="矩形 23"/>
            <p:cNvSpPr/>
            <p:nvPr/>
          </p:nvSpPr>
          <p:spPr>
            <a:xfrm>
              <a:off x="5658" y="583"/>
              <a:ext cx="945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689" y="583"/>
              <a:ext cx="323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315" name="矩形 25"/>
          <p:cNvSpPr>
            <a:spLocks noChangeArrowheads="1"/>
          </p:cNvSpPr>
          <p:nvPr/>
        </p:nvSpPr>
        <p:spPr bwMode="auto">
          <a:xfrm>
            <a:off x="869950" y="206375"/>
            <a:ext cx="5159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G05-J</a:t>
            </a:r>
            <a:endParaRPr lang="en-US" altLang="zh-CN" sz="16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Lens color: Anti blue light lenses (can be paired with myopia lenses)</a:t>
            </a:r>
            <a:endParaRPr lang="en-US" altLang="zh-CN" sz="12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1180" y="5182870"/>
            <a:ext cx="6057900" cy="648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Unit price: 118 yuan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8310" y="1647190"/>
            <a:ext cx="5960110" cy="269748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6621145" y="200025"/>
          <a:ext cx="5397500" cy="640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295"/>
                <a:gridCol w="1543685"/>
                <a:gridCol w="2382520"/>
              </a:tblGrid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hardware feature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10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Chip platform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1">
                          <a:solidFill>
                            <a:srgbClr val="000000"/>
                          </a:solidFill>
                        </a:rPr>
                        <a:t>Jerry 6973</a:t>
                      </a:r>
                      <a:endParaRPr sz="1000" b="1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Bluetooth 5.3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40 feet (over 12 meters)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Horn specifications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Lianchuang 1506 Three Magnets</a:t>
                      </a:r>
                      <a:endParaRPr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Indicator light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Red+Blue (Left)+Red+Blue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Pure cobalt battery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75mA+75mA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Magnetic charging sleeve 2-pin (left)+2-pin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70 minutes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Standby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158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Call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4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Play music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5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Mechanical characteristics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colour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black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control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Left+Right Touch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frame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Light steel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 (anti blue light)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legs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waterproof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IP65</a:t>
                      </a:r>
                      <a:endParaRPr lang="en-US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</a:t>
                      </a:r>
                      <a:endParaRPr lang="zh-CN" altLang="en-US" sz="900" b="1" i="1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Smart glasses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Glasses case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Eyeglass cloth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Data cable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Quick Guide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Host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33.6g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Single unit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211g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Color box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200 * 80 * 70MM</a:t>
                      </a:r>
                      <a:endParaRPr 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Packaging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50.5 * 37.5 * 22.5CM (30 units/box)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Total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7080g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4970" y="188595"/>
            <a:ext cx="3198495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en-US" altLang="zh-CN" sz="3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G05-J</a:t>
            </a:r>
            <a:endParaRPr lang="en-US" altLang="zh-CN" sz="3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7120" y="5507990"/>
            <a:ext cx="93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143mm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034790" y="5565775"/>
            <a:ext cx="938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53mm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725160" y="5555615"/>
            <a:ext cx="84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39mm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312025" y="5556250"/>
            <a:ext cx="953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23mm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8996680" y="5565775"/>
            <a:ext cx="837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155mm</a:t>
            </a:r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7120" y="4021455"/>
            <a:ext cx="7477125" cy="13868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22475" y="971550"/>
            <a:ext cx="8267700" cy="2457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/>
          <p:nvPr/>
        </p:nvGrpSpPr>
        <p:grpSpPr bwMode="auto">
          <a:xfrm>
            <a:off x="241300" y="206375"/>
            <a:ext cx="704850" cy="601663"/>
            <a:chOff x="5658" y="583"/>
            <a:chExt cx="1354" cy="1094"/>
          </a:xfrm>
        </p:grpSpPr>
        <p:sp>
          <p:nvSpPr>
            <p:cNvPr id="24" name="矩形 23"/>
            <p:cNvSpPr/>
            <p:nvPr/>
          </p:nvSpPr>
          <p:spPr>
            <a:xfrm>
              <a:off x="5658" y="583"/>
              <a:ext cx="945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689" y="583"/>
              <a:ext cx="323" cy="10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315" name="矩形 25"/>
          <p:cNvSpPr>
            <a:spLocks noChangeArrowheads="1"/>
          </p:cNvSpPr>
          <p:nvPr/>
        </p:nvSpPr>
        <p:spPr bwMode="auto">
          <a:xfrm>
            <a:off x="869950" y="206375"/>
            <a:ext cx="481711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G05-T3</a:t>
            </a:r>
            <a:endParaRPr lang="en-US" altLang="zh-CN" sz="16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Lens color: sunglasses/night vision lenses/anti blue light lenses</a:t>
            </a:r>
            <a:endParaRPr lang="en-US" altLang="zh-CN" sz="12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(can be paired with myopia lenses)</a:t>
            </a:r>
            <a:endParaRPr lang="en-US" altLang="zh-CN" sz="1200" b="1" dirty="0">
              <a:solidFill>
                <a:srgbClr val="76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1180" y="5182870"/>
            <a:ext cx="6057900" cy="648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Unit price: 118 yuan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1300" y="1372235"/>
            <a:ext cx="6043295" cy="324675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6621145" y="200025"/>
          <a:ext cx="5397500" cy="640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295"/>
                <a:gridCol w="1543685"/>
                <a:gridCol w="2382520"/>
              </a:tblGrid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hardware feature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10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Chip platform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1">
                          <a:solidFill>
                            <a:srgbClr val="000000"/>
                          </a:solidFill>
                        </a:rPr>
                        <a:t>Jerry 6973</a:t>
                      </a:r>
                      <a:endParaRPr sz="1000" b="1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Bluetooth 5.3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40 feet (over 12 meters)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Horn specifications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Lianchuang 1506 Three Magnets</a:t>
                      </a:r>
                      <a:endParaRPr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Indicator light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Red+Blue (Left)+Red+Blue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Pure cobalt battery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75mA+75mA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Magnetic charging sleeve 2-pin (left)+2-pin (right)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Charging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70 minutes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Standby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Approximately 158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Call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4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Play music time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About 5 hours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Mechanical characteristics</a:t>
                      </a:r>
                      <a:endParaRPr lang="zh-CN" altLang="en-US" sz="900" b="1" i="1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colour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black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control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Left+Right Touch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frame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TR</a:t>
                      </a:r>
                      <a:endParaRPr lang="en-US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lens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TAC+UV400 (UV resistant)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Mirror legs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PC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waterproof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IP65</a:t>
                      </a:r>
                      <a:endParaRPr lang="en-US" alt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 i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</a:t>
                      </a:r>
                      <a:endParaRPr lang="zh-CN" altLang="en-US" sz="900" b="1" i="1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 i="1">
                          <a:solidFill>
                            <a:srgbClr val="339966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specific</a:t>
                      </a:r>
                      <a:endParaRPr lang="zh-CN" altLang="en-US" sz="900" b="1" i="1">
                        <a:solidFill>
                          <a:srgbClr val="339966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20980">
                <a:tc row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Smart glasses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Glasses case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Eyeglass cloth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Data cable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Quick Guide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 pcs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B05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Host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29.8g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Single unit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217.7g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Color box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200 * 80 * 70MM</a:t>
                      </a:r>
                      <a:endParaRPr 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Packaging size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50.5 * 37.5 * 22.5CM (30 units/box)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9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Total weight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7281g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3545" y="257175"/>
            <a:ext cx="3072765" cy="61595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en-US" altLang="zh-CN" sz="3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G05-T3</a:t>
            </a:r>
            <a:endParaRPr lang="en-US" altLang="zh-CN" sz="3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7120" y="5507990"/>
            <a:ext cx="93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148mm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034790" y="5565775"/>
            <a:ext cx="938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55mm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725160" y="5555615"/>
            <a:ext cx="84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46mm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312025" y="5556250"/>
            <a:ext cx="953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18mm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8996680" y="5565775"/>
            <a:ext cx="837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155mm</a:t>
            </a:r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7120" y="4021455"/>
            <a:ext cx="7477125" cy="13868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32100" y="1176655"/>
            <a:ext cx="6353175" cy="24098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4d7b8e79-8dcf-4ad9-ba92-567a56c93e5d}"/>
  <p:tag name="TABLE_ENDDRAG_ORIGIN_RECT" val="384*495"/>
  <p:tag name="TABLE_ENDDRAG_RECT" val="533*16*384*49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2184,&quot;width&quot;:11775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COMMONDATA" val="eyJoZGlkIjoiZjBmYzMzMzRjMGMwNThmNDg2ZDAzNThiODQwM2ExOTEifQ=="/>
  <p:tag name="KSO_WPP_MARK_KEY" val="4341e440-a65b-4a94-ac71-3f5b7aa31664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2184,&quot;width&quot;:1177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2184,&quot;width&quot;:11775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2184,&quot;width&quot;:1177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3876</Words>
  <Application>WPS 演示</Application>
  <PresentationFormat>宽屏</PresentationFormat>
  <Paragraphs>575</Paragraphs>
  <Slides>10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Copperplate Gothic Bold</vt:lpstr>
      <vt:lpstr>微软雅黑</vt:lpstr>
      <vt:lpstr>华文琥珀</vt:lpstr>
      <vt:lpstr>Wingdings</vt:lpstr>
      <vt:lpstr>黑体</vt:lpstr>
      <vt:lpstr>等线</vt:lpstr>
      <vt:lpstr>Segoe Print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Packaging: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shaoshi</dc:creator>
  <cp:lastModifiedBy>Administrator</cp:lastModifiedBy>
  <cp:revision>88</cp:revision>
  <dcterms:created xsi:type="dcterms:W3CDTF">2021-09-27T08:42:00Z</dcterms:created>
  <dcterms:modified xsi:type="dcterms:W3CDTF">2023-12-18T09:32:57Z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EF95F9B58D104522BA077D8B3A1574DE</vt:lpwstr>
  </property>
  <property fmtid="{D5CDD505-2E9C-101B-9397-08002B2CF9AE}" pid="3" name="KSOProductBuildVer">
    <vt:lpwstr>2052-12.1.0.15990</vt:lpwstr>
  </property>
</Properties>
</file>